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N
Work Order ID: SG-20125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S
Work Order ID: SG-20125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E
Work Order ID: SG-20125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Speed Limit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MENCHACA RD (Barton Skwy)
Intersection ID: 5152101
Cardinal Direction: W
Work Order ID: SG-20125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